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7500" autoAdjust="0"/>
  </p:normalViewPr>
  <p:slideViewPr>
    <p:cSldViewPr>
      <p:cViewPr>
        <p:scale>
          <a:sx n="100" d="100"/>
          <a:sy n="100" d="100"/>
        </p:scale>
        <p:origin x="-113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8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8194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Name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0386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15444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154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15444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 dirty="0" smtClean="0"/>
              <a:t>Information</a:t>
            </a:r>
            <a:endParaRPr lang="en-US" sz="8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15444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Info</a:t>
            </a:r>
            <a:endParaRPr lang="en-US" sz="8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163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Current City:</a:t>
            </a:r>
            <a:r>
              <a:rPr lang="en-US" sz="800" dirty="0" smtClean="0"/>
              <a:t>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Hometown:</a:t>
            </a:r>
            <a:r>
              <a:rPr lang="en-US" sz="800" dirty="0" smtClean="0"/>
              <a:t>      	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Sex:</a:t>
            </a:r>
            <a:r>
              <a:rPr lang="en-US" sz="800" dirty="0"/>
              <a:t>       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Relationship </a:t>
            </a:r>
            <a:r>
              <a:rPr lang="en-US" sz="800" dirty="0">
                <a:solidFill>
                  <a:srgbClr val="959EBD"/>
                </a:solidFill>
              </a:rPr>
              <a:t>Status:</a:t>
            </a:r>
            <a:r>
              <a:rPr lang="en-US" sz="800" dirty="0"/>
              <a:t>          </a:t>
            </a:r>
            <a:r>
              <a:rPr lang="en-US" sz="800" dirty="0" smtClean="0"/>
              <a:t>	Married to </a:t>
            </a:r>
            <a:r>
              <a:rPr lang="en-US" sz="800" dirty="0" smtClean="0">
                <a:solidFill>
                  <a:schemeClr val="accent1"/>
                </a:solidFill>
              </a:rPr>
              <a:t>Name </a:t>
            </a:r>
            <a:r>
              <a:rPr lang="en-US" sz="800" dirty="0" smtClean="0"/>
              <a:t>or Single or Widowed from </a:t>
            </a:r>
            <a:r>
              <a:rPr lang="en-US" sz="800" dirty="0" smtClean="0">
                <a:solidFill>
                  <a:schemeClr val="accent1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Employer:  			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Education:		</a:t>
            </a: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Religion:		</a:t>
            </a: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Political Views:	</a:t>
            </a: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People Who Inspire: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Favorite Books:	</a:t>
            </a:r>
            <a:r>
              <a:rPr lang="en-US" sz="8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Activities:		</a:t>
            </a:r>
            <a:endParaRPr lang="en-US" sz="8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Address:</a:t>
            </a:r>
            <a:r>
              <a:rPr lang="en-US" sz="800" dirty="0">
                <a:solidFill>
                  <a:srgbClr val="959EBD"/>
                </a:solidFill>
              </a:rPr>
              <a:t> </a:t>
            </a:r>
            <a:r>
              <a:rPr lang="en-US" sz="800" dirty="0" smtClean="0">
                <a:solidFill>
                  <a:srgbClr val="959EBD"/>
                </a:solidFill>
              </a:rPr>
              <a:t> </a:t>
            </a:r>
            <a:r>
              <a:rPr lang="en-US" sz="800" dirty="0" smtClean="0"/>
              <a:t>Street, City, State, Zip Code</a:t>
            </a:r>
            <a:endParaRPr lang="en-US" sz="8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Wall</a:t>
            </a:r>
            <a:endParaRPr lang="en-US" sz="8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Friends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50292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First post</a:t>
            </a:r>
            <a:endParaRPr lang="en-US" sz="8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solidFill>
                  <a:srgbClr val="343434"/>
                </a:solidFill>
              </a:rPr>
              <a:t>Update status</a:t>
            </a:r>
            <a:endParaRPr lang="en-US" sz="8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6400800" y="2133600"/>
            <a:ext cx="685800" cy="215444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</a:t>
            </a:r>
            <a:r>
              <a:rPr lang="en-US" sz="800" dirty="0" smtClean="0">
                <a:solidFill>
                  <a:srgbClr val="3333CC"/>
                </a:solidFill>
              </a:rPr>
              <a:t>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255</Words>
  <Application>Microsoft Office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BlueBerry Labs</cp:lastModifiedBy>
  <cp:revision>100</cp:revision>
  <dcterms:created xsi:type="dcterms:W3CDTF">2009-03-30T18:09:43Z</dcterms:created>
  <dcterms:modified xsi:type="dcterms:W3CDTF">2015-06-26T00:00:17Z</dcterms:modified>
</cp:coreProperties>
</file>