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4C3E51E-7DEF-477E-AE98-91E0D8E26558}" type="datetimeFigureOut">
              <a:rPr lang="en-NZ" smtClean="0"/>
              <a:t>11/12/2013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93C1729-DE15-4735-A6E6-B148CE21F13F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4" y="0"/>
            <a:ext cx="852244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1728192"/>
          </a:xfrm>
        </p:spPr>
        <p:txBody>
          <a:bodyPr/>
          <a:lstStyle/>
          <a:p>
            <a:r>
              <a:rPr lang="en-NZ" sz="32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Whakapapa</a:t>
            </a:r>
          </a:p>
          <a:p>
            <a:r>
              <a:rPr lang="en-NZ" sz="32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Family Tree</a:t>
            </a:r>
            <a:endParaRPr lang="en-NZ" sz="32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5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0888"/>
            <a:ext cx="8352928" cy="4075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92088"/>
          </a:xfrm>
        </p:spPr>
        <p:txBody>
          <a:bodyPr/>
          <a:lstStyle/>
          <a:p>
            <a:r>
              <a:rPr lang="en-NZ" dirty="0" smtClean="0"/>
              <a:t>Examples of A Family Tree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3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00" y="2020888"/>
            <a:ext cx="7211400" cy="4075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88640"/>
            <a:ext cx="4114800" cy="864096"/>
          </a:xfrm>
        </p:spPr>
        <p:txBody>
          <a:bodyPr/>
          <a:lstStyle/>
          <a:p>
            <a:r>
              <a:rPr lang="en-NZ" dirty="0" smtClean="0"/>
              <a:t>The Flanders Family tree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73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352928" cy="4680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88640"/>
            <a:ext cx="4114800" cy="864096"/>
          </a:xfrm>
        </p:spPr>
        <p:txBody>
          <a:bodyPr/>
          <a:lstStyle/>
          <a:p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Kingitanga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5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920879" cy="4680519"/>
          </a:xfrm>
        </p:spPr>
      </p:pic>
    </p:spTree>
    <p:extLst>
      <p:ext uri="{BB962C8B-B14F-4D97-AF65-F5344CB8AC3E}">
        <p14:creationId xmlns:p14="http://schemas.microsoft.com/office/powerpoint/2010/main" val="2660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</TotalTime>
  <Words>15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BlackTie</vt:lpstr>
      <vt:lpstr>PowerPoint Presentation</vt:lpstr>
      <vt:lpstr>Examples of A Family Tree</vt:lpstr>
      <vt:lpstr>The Flanders Family tree</vt:lpstr>
      <vt:lpstr>Te Kingitanga</vt:lpstr>
      <vt:lpstr>PowerPoint Presentation</vt:lpstr>
    </vt:vector>
  </TitlesOfParts>
  <Company>Te Wananga o Aotearoa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Ranga</dc:creator>
  <cp:lastModifiedBy>Daniel Ranga</cp:lastModifiedBy>
  <cp:revision>2</cp:revision>
  <dcterms:created xsi:type="dcterms:W3CDTF">2013-12-10T10:08:26Z</dcterms:created>
  <dcterms:modified xsi:type="dcterms:W3CDTF">2013-12-10T21:02:18Z</dcterms:modified>
</cp:coreProperties>
</file>