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946900" cy="92837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CC6600"/>
    <a:srgbClr val="996633"/>
    <a:srgbClr val="993300"/>
    <a:srgbClr val="FFCC99"/>
    <a:srgbClr val="CC9900"/>
    <a:srgbClr val="FFCC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24" autoAdjust="0"/>
  </p:normalViewPr>
  <p:slideViewPr>
    <p:cSldViewPr>
      <p:cViewPr varScale="1">
        <p:scale>
          <a:sx n="68" d="100"/>
          <a:sy n="68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fld id="{C5AD84BD-B57F-44ED-B432-012949432F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04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D84BD-B57F-44ED-B432-012949432F9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48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38400" y="3352800"/>
            <a:ext cx="6324600" cy="1371600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724400"/>
            <a:ext cx="6324600" cy="685800"/>
          </a:xfrm>
        </p:spPr>
        <p:txBody>
          <a:bodyPr/>
          <a:lstStyle>
            <a:lvl1pPr marL="0" indent="0">
              <a:lnSpc>
                <a:spcPct val="80000"/>
              </a:lnSpc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682201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685800"/>
            <a:ext cx="1771650" cy="4876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685800"/>
            <a:ext cx="5162550" cy="48768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479062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92426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3111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5291" y="685800"/>
            <a:ext cx="7095309" cy="1371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5240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1435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245203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73938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759809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70908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4900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828800" y="65749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97089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3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685800"/>
            <a:ext cx="7086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57400"/>
            <a:ext cx="70866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8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400">
          <a:solidFill>
            <a:schemeClr val="accent1">
              <a:lumMod val="50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000">
          <a:solidFill>
            <a:schemeClr val="accent1">
              <a:lumMod val="50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Recommending a Strategy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Ideas for Today and Tomorrow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 Statement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State the vision and long term direction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 and Objective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State the desired goal</a:t>
            </a:r>
          </a:p>
          <a:p>
            <a:r>
              <a:rPr lang="en-US" dirty="0"/>
              <a:t>State the desired objective</a:t>
            </a:r>
          </a:p>
          <a:p>
            <a:r>
              <a:rPr lang="en-US" dirty="0"/>
              <a:t>Use multiple points if necessary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Today’s Situation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the current situation</a:t>
            </a:r>
          </a:p>
          <a:p>
            <a:r>
              <a:rPr lang="en-US" dirty="0"/>
              <a:t>Use brief bullets, discuss details verbally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Did We Get Here?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 relevant historical information</a:t>
            </a:r>
          </a:p>
          <a:p>
            <a:r>
              <a:rPr lang="en-US" dirty="0"/>
              <a:t>Original assumptions that are no longer valid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Available Options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State the alternative strategies</a:t>
            </a:r>
          </a:p>
          <a:p>
            <a:r>
              <a:rPr lang="en-US" dirty="0"/>
              <a:t>List advantages &amp; disadvantages of each</a:t>
            </a:r>
          </a:p>
          <a:p>
            <a:r>
              <a:rPr lang="en-US" dirty="0"/>
              <a:t>State cost of each option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Recommendation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Recommend one or more of the strategies</a:t>
            </a:r>
          </a:p>
          <a:p>
            <a:r>
              <a:rPr lang="en-US" dirty="0"/>
              <a:t>Summarize the results if things go as proposed</a:t>
            </a:r>
          </a:p>
          <a:p>
            <a:r>
              <a:rPr lang="en-US" dirty="0"/>
              <a:t>What to do next</a:t>
            </a:r>
          </a:p>
          <a:p>
            <a:r>
              <a:rPr lang="en-US" dirty="0"/>
              <a:t>Identify action items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Business strategy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Office Theme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usiness strategy presentation.potx" id="{E697D2F7-EB50-43CA-AA2E-1A77539ED80D}" vid="{A2214A34-0F8C-42E5-8DA8-CE4636A42B8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105</Words>
  <PresentationFormat>On-screen Show (4:3)</PresentationFormat>
  <Paragraphs>24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Times New Roman</vt:lpstr>
      <vt:lpstr>Wingdings</vt:lpstr>
      <vt:lpstr>Business strategy presentation</vt:lpstr>
      <vt:lpstr>Recommending a Strategy</vt:lpstr>
      <vt:lpstr>Vision Statement</vt:lpstr>
      <vt:lpstr>Goal and Objective</vt:lpstr>
      <vt:lpstr>Today’s Situation</vt:lpstr>
      <vt:lpstr>How Did We Get Here?</vt:lpstr>
      <vt:lpstr>Available Options</vt:lpstr>
      <vt:lpstr>Recommendation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1601-01-01T00:00:00Z</cp:lastPrinted>
  <dcterms:created xsi:type="dcterms:W3CDTF">2011-12-27T18:28:36Z</dcterms:created>
  <dcterms:modified xsi:type="dcterms:W3CDTF">2017-12-01T14:27:37Z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TC010184381033</vt:lpwstr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InternalTags">
    <vt:lpwstr/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  <property fmtid="{D5CDD505-2E9C-101B-9397-08002B2CF9AE}" pid="9" name="LocMarketGroupTiers">
    <vt:lpwstr>,t:Tier 1,t:Tier 2,t:Tier 3,</vt:lpwstr>
  </property>
</Properties>
</file>